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75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EA1D3-06C0-40B2-B42D-F07E538C8DDB}" type="datetimeFigureOut">
              <a:rPr lang="en-US" smtClean="0"/>
              <a:t>12/16/2011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20B44-021D-4DB5-BCEA-F0F86175B6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9135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EA1D3-06C0-40B2-B42D-F07E538C8DDB}" type="datetimeFigureOut">
              <a:rPr lang="en-US" smtClean="0"/>
              <a:t>12/16/2011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20B44-021D-4DB5-BCEA-F0F86175B6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289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EA1D3-06C0-40B2-B42D-F07E538C8DDB}" type="datetimeFigureOut">
              <a:rPr lang="en-US" smtClean="0"/>
              <a:t>12/16/2011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20B44-021D-4DB5-BCEA-F0F86175B6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470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EA1D3-06C0-40B2-B42D-F07E538C8DDB}" type="datetimeFigureOut">
              <a:rPr lang="en-US" smtClean="0"/>
              <a:t>12/16/2011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20B44-021D-4DB5-BCEA-F0F86175B6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0560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EA1D3-06C0-40B2-B42D-F07E538C8DDB}" type="datetimeFigureOut">
              <a:rPr lang="en-US" smtClean="0"/>
              <a:t>12/16/2011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20B44-021D-4DB5-BCEA-F0F86175B6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8880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EA1D3-06C0-40B2-B42D-F07E538C8DDB}" type="datetimeFigureOut">
              <a:rPr lang="en-US" smtClean="0"/>
              <a:t>12/16/2011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20B44-021D-4DB5-BCEA-F0F86175B6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620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EA1D3-06C0-40B2-B42D-F07E538C8DDB}" type="datetimeFigureOut">
              <a:rPr lang="en-US" smtClean="0"/>
              <a:t>12/16/2011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20B44-021D-4DB5-BCEA-F0F86175B6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7576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EA1D3-06C0-40B2-B42D-F07E538C8DDB}" type="datetimeFigureOut">
              <a:rPr lang="en-US" smtClean="0"/>
              <a:t>12/16/2011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20B44-021D-4DB5-BCEA-F0F86175B6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718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EA1D3-06C0-40B2-B42D-F07E538C8DDB}" type="datetimeFigureOut">
              <a:rPr lang="en-US" smtClean="0"/>
              <a:t>12/16/2011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20B44-021D-4DB5-BCEA-F0F86175B6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521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EA1D3-06C0-40B2-B42D-F07E538C8DDB}" type="datetimeFigureOut">
              <a:rPr lang="en-US" smtClean="0"/>
              <a:t>12/16/2011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20B44-021D-4DB5-BCEA-F0F86175B6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622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EA1D3-06C0-40B2-B42D-F07E538C8DDB}" type="datetimeFigureOut">
              <a:rPr lang="en-US" smtClean="0"/>
              <a:t>12/16/2011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20B44-021D-4DB5-BCEA-F0F86175B6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125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2EA1D3-06C0-40B2-B42D-F07E538C8DDB}" type="datetimeFigureOut">
              <a:rPr lang="en-US" smtClean="0"/>
              <a:t>12/16/2011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020B44-021D-4DB5-BCEA-F0F86175B6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188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jwucommunicationasd.wikispaces.com/Language+Sample+Examples" TargetMode="External"/><Relationship Id="rId2" Type="http://schemas.openxmlformats.org/officeDocument/2006/relationships/hyperlink" Target="http://www.saltsoftware.com/training/transcription/practice/Practice_01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jwucommunicationasd.wikispaces.com/WK2+Language+Sample+ASD+examples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peech-therapy-information-and-resources.com/mean-length-of-utterance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ractice_01.mp3">
            <a:hlinkClick r:id="" action="ppaction://media"/>
          </p:cNvPr>
          <p:cNvPicPr>
            <a:picLocks noGrp="1" noChangeAspect="1"/>
          </p:cNvPicPr>
          <p:nvPr>
            <p:ph idx="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67200" y="3505200"/>
            <a:ext cx="609600" cy="609600"/>
          </a:xfrm>
        </p:spPr>
      </p:pic>
      <p:sp>
        <p:nvSpPr>
          <p:cNvPr id="5" name="Rectangle 4"/>
          <p:cNvSpPr/>
          <p:nvPr/>
        </p:nvSpPr>
        <p:spPr>
          <a:xfrm>
            <a:off x="381000" y="4800600"/>
            <a:ext cx="8382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This is an excerpt from Albany retelling the story </a:t>
            </a:r>
            <a:r>
              <a:rPr lang="en-US" i="1" dirty="0"/>
              <a:t>A Porcupine Named Fluffy</a:t>
            </a:r>
            <a:r>
              <a:rPr lang="en-US" dirty="0"/>
              <a:t>, by Helen Lester (1986). Notice the prevalence of mazing in her language sample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/>
              <a:t>Mazing consisted of word repetitions, revisions, pauses, hesitations and multiple fillers (um, like). </a:t>
            </a:r>
            <a:br>
              <a:rPr lang="en-US" dirty="0"/>
            </a:br>
            <a:endParaRPr lang="en-US" dirty="0"/>
          </a:p>
        </p:txBody>
      </p:sp>
      <p:pic>
        <p:nvPicPr>
          <p:cNvPr id="1026" name="Picture 2" descr="A Porcupine Named Fluffy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52400"/>
            <a:ext cx="4572000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29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1999"/>
          </a:xfrm>
        </p:spPr>
        <p:txBody>
          <a:bodyPr>
            <a:normAutofit/>
          </a:bodyPr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www.saltsoftware.com/training/transcription/practice/Practice_01.pdf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jwucommunicationasd.wikispaces.com/Language+Sample+Examples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>
                <a:hlinkClick r:id="rId4"/>
              </a:rPr>
              <a:t>http://jwucommunicationasd.wikispaces.com/WK2+Language+Sample+ASD+examples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9841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428860" y="274638"/>
            <a:ext cx="6257940" cy="1143000"/>
          </a:xfrm>
        </p:spPr>
        <p:txBody>
          <a:bodyPr/>
          <a:lstStyle/>
          <a:p>
            <a:pPr algn="l"/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Language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600201"/>
            <a:ext cx="7848600" cy="1752600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hlinkClick r:id="rId2"/>
              </a:rPr>
              <a:t>http://www.speech-therapy-information-and-resources.com/mean-length-of-utterance.html</a:t>
            </a:r>
            <a:endParaRPr lang="fr-CA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</Words>
  <Application>Microsoft Office PowerPoint</Application>
  <PresentationFormat>On-screen Show (4:3)</PresentationFormat>
  <Paragraphs>10</Paragraphs>
  <Slides>3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Language Sample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Patricia</dc:creator>
  <cp:lastModifiedBy>Patricia</cp:lastModifiedBy>
  <cp:revision>1</cp:revision>
  <dcterms:created xsi:type="dcterms:W3CDTF">2011-12-16T11:44:52Z</dcterms:created>
  <dcterms:modified xsi:type="dcterms:W3CDTF">2011-12-16T11:45:47Z</dcterms:modified>
</cp:coreProperties>
</file>